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40" r:id="rId3"/>
    <p:sldId id="444" r:id="rId4"/>
    <p:sldId id="432" r:id="rId5"/>
    <p:sldId id="433" r:id="rId6"/>
    <p:sldId id="434" r:id="rId7"/>
    <p:sldId id="435" r:id="rId8"/>
    <p:sldId id="436" r:id="rId9"/>
    <p:sldId id="443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258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0"/>
  </p:normalViewPr>
  <p:slideViewPr>
    <p:cSldViewPr>
      <p:cViewPr varScale="1">
        <p:scale>
          <a:sx n="78" d="100"/>
          <a:sy n="78" d="100"/>
        </p:scale>
        <p:origin x="117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A4511-9CF7-4962-BA31-3CAE39B65ECF}" type="datetimeFigureOut">
              <a:rPr lang="ru-RU" smtClean="0"/>
              <a:t>02.06.2026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1D845-70E2-431B-AA70-884CFC157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33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1D845-70E2-431B-AA70-884CFC157D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98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1D845-70E2-431B-AA70-884CFC157D2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8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5576" y="651384"/>
            <a:ext cx="8136904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Отчет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rgbClr val="C00000"/>
                </a:solidFill>
                <a:ea typeface="+mj-ea"/>
                <a:cs typeface="+mj-cs"/>
              </a:rPr>
              <a:t>Руководителя отряда ЮИД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«Умный светофорик»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rgbClr val="C00000"/>
                </a:solidFill>
                <a:ea typeface="+mj-ea"/>
                <a:cs typeface="+mj-cs"/>
              </a:rPr>
              <a:t>за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rgbClr val="C00000"/>
                </a:solidFill>
                <a:ea typeface="+mj-ea"/>
                <a:cs typeface="+mj-cs"/>
              </a:rPr>
              <a:t>2025-2026 учебного года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427241" y="4221088"/>
            <a:ext cx="5465239" cy="172878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Титова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Айслу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Салиховна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МБОУ СОШ № 9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 имени К.А. Сидоркиной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«Родители за безопасность»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24.02.2026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Наши </a:t>
            </a:r>
            <a:r>
              <a:rPr lang="ru-RU" dirty="0" err="1"/>
              <a:t>ЮИДовцы</a:t>
            </a:r>
            <a:r>
              <a:rPr lang="ru-RU" dirty="0"/>
              <a:t> и их родители участвуют в конкурсе «Родители за безопасность»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0586" r="35825" b="31791"/>
          <a:stretch/>
        </p:blipFill>
        <p:spPr>
          <a:xfrm>
            <a:off x="1276374" y="3422822"/>
            <a:ext cx="3672408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1987" r="35825" b="30390"/>
          <a:stretch/>
        </p:blipFill>
        <p:spPr>
          <a:xfrm>
            <a:off x="4945583" y="3422822"/>
            <a:ext cx="374441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31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Смотр-конкурс </a:t>
            </a:r>
            <a:r>
              <a:rPr lang="ru-RU" sz="3200" dirty="0">
                <a:solidFill>
                  <a:srgbClr val="FF0000"/>
                </a:solidFill>
              </a:rPr>
              <a:t>поздравительных открыток «С днем рождения, ЮИД</a:t>
            </a:r>
            <a:r>
              <a:rPr lang="ru-RU" sz="3200" dirty="0" smtClean="0">
                <a:solidFill>
                  <a:srgbClr val="FF0000"/>
                </a:solidFill>
              </a:rPr>
              <a:t>!»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03.03.2026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о </a:t>
            </a:r>
            <a:r>
              <a:rPr lang="ru-RU" sz="2800" dirty="0"/>
              <a:t>Дворце школьников </a:t>
            </a:r>
            <a:r>
              <a:rPr lang="ru-RU" sz="2800" dirty="0" smtClean="0"/>
              <a:t>прошел </a:t>
            </a:r>
            <a:r>
              <a:rPr lang="ru-RU" sz="2800" dirty="0"/>
              <a:t>муниципальный творческий смотр-конкурс поздравительных открыток «С днем рождения, ЮИД!». Наша команда «Умный светофорик» получила номинацию « Самая весёлая команда».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41632"/>
            <a:ext cx="2759968" cy="20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20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 8 Марта от ЮИД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07.03.2026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5" t="22906" r="36582" b="34137"/>
          <a:stretch/>
        </p:blipFill>
        <p:spPr>
          <a:xfrm>
            <a:off x="2915816" y="2780928"/>
            <a:ext cx="3960440" cy="2376264"/>
          </a:xfrm>
        </p:spPr>
      </p:pic>
      <p:sp>
        <p:nvSpPr>
          <p:cNvPr id="5" name="Прямоугольник 4"/>
          <p:cNvSpPr/>
          <p:nvPr/>
        </p:nvSpPr>
        <p:spPr>
          <a:xfrm>
            <a:off x="899592" y="1700809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Отряд ЮИД нашей школы, Поздравляет Милых дам с 8 Марта!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30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Пятиминутки перед весенними каникулами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30.03.2026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Отряд ЮИД МБОУ СОШ √9 напомнили о правилах поведения на весенних каникулах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2378" r="12201" b="6578"/>
          <a:stretch/>
        </p:blipFill>
        <p:spPr>
          <a:xfrm>
            <a:off x="3131840" y="3429000"/>
            <a:ext cx="315727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05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Конкурс «Засветись»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30.03.2026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Наш ученик 1"А" класса </a:t>
            </a:r>
            <a:r>
              <a:rPr lang="ru-RU" dirty="0" err="1"/>
              <a:t>Кагиров</a:t>
            </a:r>
            <a:r>
              <a:rPr lang="ru-RU" dirty="0"/>
              <a:t> Амир занял 2 </a:t>
            </a:r>
            <a:r>
              <a:rPr lang="ru-RU" dirty="0" smtClean="0"/>
              <a:t>место в конкурсе «Засветись»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/>
          <a:stretch/>
        </p:blipFill>
        <p:spPr>
          <a:xfrm>
            <a:off x="2051720" y="2852936"/>
            <a:ext cx="470533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87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"Безопасное </a:t>
            </a:r>
            <a:r>
              <a:rPr lang="ru-RU" dirty="0" smtClean="0">
                <a:solidFill>
                  <a:srgbClr val="FF0000"/>
                </a:solidFill>
              </a:rPr>
              <a:t>колесо«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08.04.2026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</a:t>
            </a:r>
            <a:r>
              <a:rPr lang="ru-RU" sz="2000" dirty="0" smtClean="0"/>
              <a:t>остоялся </a:t>
            </a:r>
            <a:r>
              <a:rPr lang="ru-RU" sz="2000" dirty="0"/>
              <a:t>конкурс "Безопасное колесо"! Отряд юных инспекторов движения "Умный светофорик" успешно преодолел испытания на четырех станциях: “знание Правил дорожного движения", "основ безопасности жизнедеятельности", "оказание первой медицинской помощи" и "управление велосипедом". Участники приобрели бесценный опыт и получили мощный заряд энергии!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5901"/>
          <a:stretch/>
        </p:blipFill>
        <p:spPr>
          <a:xfrm>
            <a:off x="2915816" y="4077072"/>
            <a:ext cx="3338582" cy="2049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6" y="3805652"/>
            <a:ext cx="2183904" cy="17115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0" r="2401" b="18500"/>
          <a:stretch/>
        </p:blipFill>
        <p:spPr>
          <a:xfrm>
            <a:off x="6803940" y="3491442"/>
            <a:ext cx="1951538" cy="13178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21651"/>
          <a:stretch/>
        </p:blipFill>
        <p:spPr>
          <a:xfrm>
            <a:off x="6165264" y="4809325"/>
            <a:ext cx="2289170" cy="163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30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Отряд ЮИД посетили д\с №30 «Елочка»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25.04.2026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Отряд </a:t>
            </a:r>
            <a:r>
              <a:rPr lang="ru-RU" sz="2400" dirty="0"/>
              <a:t>юных инспекторов движения нашей школы посетил детский сад №30 "Ёлочка" и совместно с воспитателями провели занятие на тему: "Соблюдай ПДД, не окажешься в </a:t>
            </a:r>
            <a:r>
              <a:rPr lang="ru-RU" sz="2400" dirty="0" smtClean="0"/>
              <a:t>беде»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0"/>
          <a:stretch/>
        </p:blipFill>
        <p:spPr>
          <a:xfrm>
            <a:off x="787493" y="3617531"/>
            <a:ext cx="3893270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04896"/>
            <a:ext cx="4041852" cy="22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52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«Безопасные минутки»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перед летними каникулами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23.05.2026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5" b="38910"/>
          <a:stretch/>
        </p:blipFill>
        <p:spPr>
          <a:xfrm>
            <a:off x="1619672" y="3140968"/>
            <a:ext cx="3179211" cy="19168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40968"/>
            <a:ext cx="2555776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15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dirty="0" smtClean="0">
                <a:solidFill>
                  <a:srgbClr val="FF0000"/>
                </a:solidFill>
              </a:rPr>
              <a:t>Работа отряда ЮИД 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в пришкольном лагере «Ромашка»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Отряд ЮИД «Умный светофорик » также будет проводить «безопасные минутки», викторины , игры и т. д. в пришкольном лагере </a:t>
            </a:r>
            <a:r>
              <a:rPr lang="ru-RU" smtClean="0"/>
              <a:t>«Ромашка»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454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1683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 новых встреч!!!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4668011" cy="3501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Неделя безопасности «Внимание дети»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сентябрь 2025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Прошла Неделя безопасности «Внимание дети» которое включала профилактические мероприятия: Акция «Ребенок главный пассажир», Акция «Пешеходный переход», знакомство с безопасным маршрутом движения школьников, беседа «Знаки на дороге: за и против» на тему «Правила дорожного движения», классные часы, викторина </a:t>
            </a:r>
            <a:endParaRPr lang="ru-RU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70" y="2943937"/>
            <a:ext cx="2822441" cy="21168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242" y="2715265"/>
            <a:ext cx="3127337" cy="23455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25200" r="17314" b="14952"/>
          <a:stretch/>
        </p:blipFill>
        <p:spPr>
          <a:xfrm>
            <a:off x="2267744" y="4880773"/>
            <a:ext cx="3185001" cy="2135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504" y="4581128"/>
            <a:ext cx="2800229" cy="210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2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«Пятиминутки </a:t>
            </a:r>
            <a:r>
              <a:rPr lang="ru-RU" dirty="0" smtClean="0">
                <a:solidFill>
                  <a:srgbClr val="FF0000"/>
                </a:solidFill>
              </a:rPr>
              <a:t>безопасности»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19.09.2025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рамках Всероссийской недели безопасности отряд ЮИД нашей школы провёл увлекательные «Пятиминутки безопасности» для учеников младших классов.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510641"/>
            <a:ext cx="4439816" cy="258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7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Родительское собрание о безопасности 23.10.2025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Выступление на родительском собрании о правилах и безопасности дорожного движения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1"/>
          <a:stretch/>
        </p:blipFill>
        <p:spPr>
          <a:xfrm>
            <a:off x="2854077" y="3140968"/>
            <a:ext cx="3435846" cy="334879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253916"/>
            <a:ext cx="18473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9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Минутки безопасности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29.10.2025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91264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</a:t>
            </a:r>
            <a:r>
              <a:rPr lang="ru-RU" sz="1800" dirty="0" smtClean="0"/>
              <a:t> </a:t>
            </a:r>
            <a:r>
              <a:rPr lang="ru-RU" sz="1800" dirty="0"/>
              <a:t>школе прошли важные пятиминутки </a:t>
            </a:r>
            <a:r>
              <a:rPr lang="ru-RU" sz="1800" dirty="0" smtClean="0"/>
              <a:t>безопасности </a:t>
            </a:r>
            <a:r>
              <a:rPr lang="ru-RU" sz="1800" dirty="0"/>
              <a:t>Отряд ЮИД « Умный светофорик» напомнил ребятам о правилах поведения перед началом каникул и во время отдыха. Юные инспекторы дорожного движения рассказали, как правильно вести себя на дороге . Особое внимание уделили использованию световозвращателей и соблюдению правил дорожного движения. Помните, безопасность – это важно!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9" t="20872" r="6075" b="3479"/>
          <a:stretch/>
        </p:blipFill>
        <p:spPr>
          <a:xfrm>
            <a:off x="971600" y="3671636"/>
            <a:ext cx="4176464" cy="24546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831" y="3641513"/>
            <a:ext cx="3312866" cy="248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00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Викторина «Дорожная азбука»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29.10.2025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каникулах прошла викторина «Дорожная азбука»!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с интересом отвечали на вопросы, угадывали дорожные знаки и вспоминали правила ПДД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47" y="3479442"/>
            <a:ext cx="2664296" cy="21257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" r="11020"/>
          <a:stretch/>
        </p:blipFill>
        <p:spPr>
          <a:xfrm>
            <a:off x="3330743" y="3457405"/>
            <a:ext cx="2376264" cy="2218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007" y="3479442"/>
            <a:ext cx="2834388" cy="212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5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Республиканский конкурс «Буду бдителен на льду и на воде»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14.11.2025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Наши школьницы заняли 1‑е место в республиканском конкурсе «Буду бдителен на льду и на воде»!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134849"/>
            <a:ext cx="1809173" cy="317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0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День </a:t>
            </a:r>
            <a:r>
              <a:rPr lang="ru-RU" dirty="0">
                <a:solidFill>
                  <a:srgbClr val="FF0000"/>
                </a:solidFill>
              </a:rPr>
              <a:t>памяти жертв </a:t>
            </a:r>
            <a:r>
              <a:rPr lang="ru-RU" dirty="0" smtClean="0">
                <a:solidFill>
                  <a:srgbClr val="FF0000"/>
                </a:solidFill>
              </a:rPr>
              <a:t>ДТП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17.11.2025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</a:t>
            </a:r>
            <a:r>
              <a:rPr lang="ru-RU" sz="2000" dirty="0" smtClean="0"/>
              <a:t>преддверии </a:t>
            </a:r>
            <a:r>
              <a:rPr lang="ru-RU" sz="2000" dirty="0"/>
              <a:t>Дня памяти жертв ДТП юные инспекторы нашей школы вышли на улицы с памятками по ПДД. Знание правил — это не просто урок, это забота о жизни и здоровье!</a:t>
            </a:r>
            <a:br>
              <a:rPr lang="ru-RU" sz="2000" dirty="0"/>
            </a:br>
            <a:r>
              <a:rPr lang="ru-RU" sz="2000" dirty="0"/>
              <a:t>Давайте вместе делать дороги безопаснее.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5"/>
          <a:stretch/>
        </p:blipFill>
        <p:spPr>
          <a:xfrm>
            <a:off x="427404" y="2996952"/>
            <a:ext cx="3340489" cy="216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10625"/>
          <a:stretch/>
        </p:blipFill>
        <p:spPr>
          <a:xfrm>
            <a:off x="3059832" y="4181668"/>
            <a:ext cx="3260651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346" y="2900987"/>
            <a:ext cx="1995686" cy="266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4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859216" cy="4369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Пятиминутки от ЮИД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23.12.2025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В нашей </a:t>
            </a:r>
            <a:r>
              <a:rPr lang="ru-RU" sz="2400" dirty="0"/>
              <a:t>школе </a:t>
            </a:r>
            <a:r>
              <a:rPr lang="ru-RU" sz="2400" dirty="0" smtClean="0"/>
              <a:t>отряд </a:t>
            </a:r>
            <a:r>
              <a:rPr lang="ru-RU" sz="2400" dirty="0"/>
              <a:t>ЮИД «Умный Светофорик» провели пятиминутки безопасности. Во время пятиминуток они напомнили ребятам о правилах безопасного поведения во время зимних каникул. Спасибо за вашу работу, ребята!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1651"/>
          <a:stretch/>
        </p:blipFill>
        <p:spPr>
          <a:xfrm>
            <a:off x="2771800" y="3681573"/>
            <a:ext cx="3819732" cy="262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1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5052</TotalTime>
  <Words>454</Words>
  <Application>Microsoft Office PowerPoint</Application>
  <PresentationFormat>Экран (4:3)</PresentationFormat>
  <Paragraphs>46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-apple-system</vt:lpstr>
      <vt:lpstr>Arial</vt:lpstr>
      <vt:lpstr>Calibri</vt:lpstr>
      <vt:lpstr>Georgia</vt:lpstr>
      <vt:lpstr>Times New Roman</vt:lpstr>
      <vt:lpstr>Trebuchet MS</vt:lpstr>
      <vt:lpstr>Тема Office</vt:lpstr>
      <vt:lpstr>Презентация PowerPoint</vt:lpstr>
      <vt:lpstr>  Неделя безопасности «Внимание дети» сентябрь 2025 Прошла Неделя безопасности «Внимание дети» которое включала профилактические мероприятия: Акция «Ребенок главный пассажир», Акция «Пешеходный переход», знакомство с безопасным маршрутом движения школьников, беседа «Знаки на дороге: за и против» на тему «Правила дорожного движения», классные часы, викторина </vt:lpstr>
      <vt:lpstr>«Пятиминутки безопасности» 19.09.2025</vt:lpstr>
      <vt:lpstr>Родительское собрание о безопасности 23.10.2025</vt:lpstr>
      <vt:lpstr>Минутки безопасности 29.10.2025</vt:lpstr>
      <vt:lpstr>Викторина «Дорожная азбука» 29.10.2025</vt:lpstr>
      <vt:lpstr>Республиканский конкурс «Буду бдителен на льду и на воде» 14.11.2025</vt:lpstr>
      <vt:lpstr>День памяти жертв ДТП 17.11.2025</vt:lpstr>
      <vt:lpstr>Пятиминутки от ЮИД  23.12.2025 </vt:lpstr>
      <vt:lpstr>«Родители за безопасность» 24.02.2026</vt:lpstr>
      <vt:lpstr>Смотр-конкурс поздравительных открыток «С днем рождения, ЮИД!» 03.03.2026</vt:lpstr>
      <vt:lpstr>С 8 Марта от ЮИД 07.03.2026</vt:lpstr>
      <vt:lpstr>Пятиминутки перед весенними каникулами 30.03.2026 </vt:lpstr>
      <vt:lpstr>Конкурс «Засветись» 30.03.2026</vt:lpstr>
      <vt:lpstr>"Безопасное колесо« 08.04.2026</vt:lpstr>
      <vt:lpstr>Отряд ЮИД посетили д\с №30 «Елочка» 25.04.2026</vt:lpstr>
      <vt:lpstr>  «Безопасные минутки»  перед летними каникулами 23.05.2026 </vt:lpstr>
      <vt:lpstr>   Работа отряда ЮИД  в пришкольном лагере «Ромашка»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Альбина</cp:lastModifiedBy>
  <cp:revision>249</cp:revision>
  <cp:lastPrinted>2026-01-24T07:35:55Z</cp:lastPrinted>
  <dcterms:created xsi:type="dcterms:W3CDTF">2013-08-20T22:02:58Z</dcterms:created>
  <dcterms:modified xsi:type="dcterms:W3CDTF">2026-06-02T15:12:27Z</dcterms:modified>
</cp:coreProperties>
</file>